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89" r:id="rId4"/>
    <p:sldId id="310" r:id="rId5"/>
    <p:sldId id="290" r:id="rId6"/>
    <p:sldId id="298" r:id="rId7"/>
    <p:sldId id="284" r:id="rId8"/>
    <p:sldId id="302" r:id="rId9"/>
    <p:sldId id="301" r:id="rId10"/>
    <p:sldId id="304" r:id="rId11"/>
    <p:sldId id="260" r:id="rId12"/>
    <p:sldId id="312" r:id="rId13"/>
    <p:sldId id="309" r:id="rId14"/>
    <p:sldId id="311" r:id="rId15"/>
    <p:sldId id="303" r:id="rId16"/>
    <p:sldId id="262" r:id="rId17"/>
    <p:sldId id="313" r:id="rId18"/>
    <p:sldId id="293" r:id="rId19"/>
    <p:sldId id="314" r:id="rId20"/>
    <p:sldId id="296" r:id="rId21"/>
    <p:sldId id="265" r:id="rId22"/>
    <p:sldId id="275" r:id="rId23"/>
    <p:sldId id="276" r:id="rId24"/>
    <p:sldId id="277" r:id="rId25"/>
    <p:sldId id="315" r:id="rId26"/>
    <p:sldId id="281" r:id="rId27"/>
    <p:sldId id="282" r:id="rId28"/>
    <p:sldId id="316" r:id="rId29"/>
    <p:sldId id="286" r:id="rId30"/>
    <p:sldId id="300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/>
              <a:t>Répartition</a:t>
            </a:r>
            <a:r>
              <a:rPr lang="fr-FR" sz="1800" b="1" baseline="0"/>
              <a:t> budget </a:t>
            </a:r>
          </a:p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baseline="0"/>
              <a:t>Classe de voile 2024</a:t>
            </a:r>
            <a:endParaRPr lang="fr-FR" sz="1800" b="1"/>
          </a:p>
        </c:rich>
      </c:tx>
      <c:layout>
        <c:manualLayout>
          <c:xMode val="edge"/>
          <c:yMode val="edge"/>
          <c:x val="0.72615253171478567"/>
          <c:y val="0.1729730220007596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5354280706901478"/>
          <c:y val="8.8445908736584949E-2"/>
          <c:w val="0.49291438586197045"/>
          <c:h val="0.8115766549217604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/>
              <a:t>Répartition</a:t>
            </a:r>
            <a:r>
              <a:rPr lang="fr-FR" sz="1800" b="1" baseline="0"/>
              <a:t> budget </a:t>
            </a:r>
          </a:p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baseline="0"/>
              <a:t>Classe de voile 2024</a:t>
            </a:r>
            <a:endParaRPr lang="fr-FR" sz="1800" b="1"/>
          </a:p>
        </c:rich>
      </c:tx>
      <c:layout>
        <c:manualLayout>
          <c:xMode val="edge"/>
          <c:yMode val="edge"/>
          <c:x val="0.72615253171478567"/>
          <c:y val="0.1729730220007596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5354280706901478"/>
          <c:y val="8.8445908736584949E-2"/>
          <c:w val="0.49291438586197045"/>
          <c:h val="0.8115766549217604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8415661972887337"/>
                  <c:y val="8.6781555185396549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365512904636924E-2"/>
                  <c:y val="-0.1560621984886879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090059055118107"/>
                  <c:y val="-0.1354641360974587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6610375873672776E-2"/>
                  <c:y val="5.17771401173168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5299367679871526E-2"/>
                  <c:y val="7.83690841675504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781156308030345E-3"/>
                  <c:y val="4.95424680986151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2722431435201101E-2"/>
                  <c:y val="1.71659212144918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873454158151179"/>
                  <c:y val="7.293753507593406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2045431208390313E-3"/>
                  <c:y val="-2.94824388258390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Feuil1!$A$11:$A$15</c:f>
              <c:strCache>
                <c:ptCount val="5"/>
                <c:pt idx="0">
                  <c:v>Familles</c:v>
                </c:pt>
                <c:pt idx="1">
                  <c:v>Mairie (sub 2024)</c:v>
                </c:pt>
                <c:pt idx="2">
                  <c:v>Mairie (sub 2022)</c:v>
                </c:pt>
                <c:pt idx="3">
                  <c:v>Mairie (sub 2021)</c:v>
                </c:pt>
                <c:pt idx="4">
                  <c:v>Coopérative scolaire</c:v>
                </c:pt>
              </c:strCache>
            </c:strRef>
          </c:cat>
          <c:val>
            <c:numRef>
              <c:f>Feuil1!$D$11:$D$15</c:f>
              <c:numCache>
                <c:formatCode>General</c:formatCode>
                <c:ptCount val="5"/>
                <c:pt idx="0" formatCode="0">
                  <c:v>8250</c:v>
                </c:pt>
                <c:pt idx="1">
                  <c:v>2775</c:v>
                </c:pt>
                <c:pt idx="2" formatCode="0">
                  <c:v>3145</c:v>
                </c:pt>
                <c:pt idx="3">
                  <c:v>4255</c:v>
                </c:pt>
                <c:pt idx="4">
                  <c:v>1802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05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99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22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53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10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17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96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27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05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72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24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0F3F2-69DB-496C-8183-9E04EB4FCDC3}" type="datetimeFigureOut">
              <a:rPr lang="fr-FR" smtClean="0"/>
              <a:t>08/02/2024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90B7-457A-4879-B631-591AAEBB8F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95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529389"/>
            <a:ext cx="9144000" cy="1507958"/>
          </a:xfrm>
        </p:spPr>
        <p:txBody>
          <a:bodyPr>
            <a:normAutofit/>
          </a:bodyPr>
          <a:lstStyle/>
          <a:p>
            <a:r>
              <a:rPr lang="fr-FR" sz="8800" dirty="0"/>
              <a:t>Classe de </a:t>
            </a:r>
            <a:r>
              <a:rPr lang="fr-FR" sz="8800" dirty="0" smtClean="0"/>
              <a:t>Voile</a:t>
            </a:r>
            <a:endParaRPr lang="fr-FR" sz="8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037347"/>
            <a:ext cx="9144000" cy="4668253"/>
          </a:xfrm>
        </p:spPr>
        <p:txBody>
          <a:bodyPr>
            <a:normAutofit/>
          </a:bodyPr>
          <a:lstStyle/>
          <a:p>
            <a:r>
              <a:rPr lang="fr-FR" sz="5400" dirty="0"/>
              <a:t>Du </a:t>
            </a:r>
            <a:r>
              <a:rPr lang="fr-FR" sz="5400" dirty="0" smtClean="0"/>
              <a:t>10 au 14 juin 2024</a:t>
            </a:r>
            <a:endParaRPr lang="fr-FR" sz="5400" dirty="0"/>
          </a:p>
          <a:p>
            <a:endParaRPr lang="fr-FR" sz="5400" dirty="0"/>
          </a:p>
          <a:p>
            <a:r>
              <a:rPr lang="fr-FR" sz="5400" dirty="0"/>
              <a:t>3</a:t>
            </a:r>
            <a:r>
              <a:rPr lang="fr-FR" sz="5400" dirty="0" smtClean="0"/>
              <a:t> </a:t>
            </a:r>
            <a:r>
              <a:rPr lang="fr-FR" sz="5400" dirty="0"/>
              <a:t>classes</a:t>
            </a:r>
          </a:p>
          <a:p>
            <a:r>
              <a:rPr lang="fr-FR" sz="5400" dirty="0" smtClean="0"/>
              <a:t>55 </a:t>
            </a:r>
            <a:r>
              <a:rPr lang="fr-FR" sz="5400" dirty="0"/>
              <a:t>élèves</a:t>
            </a:r>
          </a:p>
          <a:p>
            <a:r>
              <a:rPr lang="fr-FR" sz="5400" dirty="0"/>
              <a:t>6</a:t>
            </a:r>
            <a:r>
              <a:rPr lang="fr-FR" sz="5400" dirty="0" smtClean="0"/>
              <a:t> </a:t>
            </a:r>
            <a:r>
              <a:rPr lang="fr-FR" sz="5400" dirty="0"/>
              <a:t>adultes</a:t>
            </a:r>
          </a:p>
        </p:txBody>
      </p:sp>
    </p:spTree>
    <p:extLst>
      <p:ext uri="{BB962C8B-B14F-4D97-AF65-F5344CB8AC3E}">
        <p14:creationId xmlns:p14="http://schemas.microsoft.com/office/powerpoint/2010/main" val="19960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FA743DC-6905-49EF-84E2-C3DC2A98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6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8D7D3812-B7C2-4544-AB2C-7BDAD064E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11" y="356190"/>
            <a:ext cx="8194158" cy="61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6223AECB-D291-4088-9AD2-457B353D31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44" y="490574"/>
            <a:ext cx="4524595" cy="58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912A8AB-680D-4003-B888-662F69872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90" y="356190"/>
            <a:ext cx="8194159" cy="61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CE22DB3-A718-488A-8187-DECB7CD0A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3" y="489097"/>
            <a:ext cx="8204791" cy="61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E46160B3-93AE-476C-A365-99A5A467A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4" t="20945" r="38082" b="13619"/>
          <a:stretch/>
        </p:blipFill>
        <p:spPr>
          <a:xfrm>
            <a:off x="1148315" y="627357"/>
            <a:ext cx="9260959" cy="65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859F1782-11E1-4C62-BDD7-9ACCA40BA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" y="691891"/>
            <a:ext cx="4614531" cy="4635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F8E4340-92E2-426D-A8D0-2C5D6E523E75}"/>
              </a:ext>
            </a:extLst>
          </p:cNvPr>
          <p:cNvSpPr txBox="1"/>
          <p:nvPr/>
        </p:nvSpPr>
        <p:spPr>
          <a:xfrm>
            <a:off x="5592726" y="1796902"/>
            <a:ext cx="42636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lgerian" panose="04020705040A02060702" pitchFamily="82" charset="0"/>
              </a:rPr>
              <a:t>Plus </a:t>
            </a:r>
            <a:r>
              <a:rPr lang="fr-FR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D’INFORMATION SUR LE </a:t>
            </a:r>
            <a:r>
              <a:rPr lang="fr-FR" sz="3600" dirty="0">
                <a:solidFill>
                  <a:srgbClr val="FF0000"/>
                </a:solidFill>
                <a:latin typeface="Algerian" panose="04020705040A02060702" pitchFamily="82" charset="0"/>
              </a:rPr>
              <a:t>centre sur le site de l’école... </a:t>
            </a:r>
            <a:r>
              <a:rPr lang="fr-FR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(</a:t>
            </a:r>
            <a:r>
              <a:rPr lang="fr-FR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page d’accueil</a:t>
            </a:r>
            <a:r>
              <a:rPr lang="fr-FR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)</a:t>
            </a:r>
            <a:endParaRPr lang="fr-FR" sz="3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494535"/>
              </p:ext>
            </p:extLst>
          </p:nvPr>
        </p:nvGraphicFramePr>
        <p:xfrm>
          <a:off x="334851" y="399245"/>
          <a:ext cx="11359166" cy="6014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185629"/>
              </p:ext>
            </p:extLst>
          </p:nvPr>
        </p:nvGraphicFramePr>
        <p:xfrm>
          <a:off x="1210615" y="824248"/>
          <a:ext cx="9749306" cy="5331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50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290326"/>
              </p:ext>
            </p:extLst>
          </p:nvPr>
        </p:nvGraphicFramePr>
        <p:xfrm>
          <a:off x="1035050" y="569354"/>
          <a:ext cx="13264859" cy="11984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16140224" imgH="14599174" progId="Word.Document.12">
                  <p:embed/>
                </p:oleObj>
              </mc:Choice>
              <mc:Fallback>
                <p:oleObj name="Document" r:id="rId3" imgW="16140224" imgH="1459917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5050" y="569354"/>
                        <a:ext cx="13264859" cy="11984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20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L’emploi du temps type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420060"/>
              </p:ext>
            </p:extLst>
          </p:nvPr>
        </p:nvGraphicFramePr>
        <p:xfrm>
          <a:off x="437881" y="1690687"/>
          <a:ext cx="10109916" cy="4497607"/>
        </p:xfrm>
        <a:graphic>
          <a:graphicData uri="http://schemas.openxmlformats.org/drawingml/2006/table">
            <a:tbl>
              <a:tblPr firstRow="1" firstCol="1" bandRow="1"/>
              <a:tblGrid>
                <a:gridCol w="2014765"/>
                <a:gridCol w="2076534"/>
                <a:gridCol w="2104295"/>
                <a:gridCol w="1830848"/>
                <a:gridCol w="2083474"/>
              </a:tblGrid>
              <a:tr h="384190"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  <a:tabLst>
                          <a:tab pos="1731645" algn="l"/>
                        </a:tabLst>
                      </a:pPr>
                      <a:r>
                        <a:rPr lang="fr-FR" sz="1200" b="1" dirty="0">
                          <a:solidFill>
                            <a:srgbClr val="1B60A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Lundi 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1B60AB"/>
                          </a:solidFill>
                          <a:effectLst/>
                          <a:latin typeface="Assistant"/>
                          <a:ea typeface="Times New Roman" panose="02020603050405020304" pitchFamily="18" charset="0"/>
                        </a:rPr>
                        <a:t>Mardi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1B60AB"/>
                          </a:solidFill>
                          <a:effectLst/>
                          <a:latin typeface="Assistant"/>
                          <a:ea typeface="Times New Roman" panose="02020603050405020304" pitchFamily="18" charset="0"/>
                        </a:rPr>
                        <a:t>Mercredi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1B60AB"/>
                          </a:solidFill>
                          <a:effectLst/>
                          <a:latin typeface="Assistant"/>
                          <a:ea typeface="Times New Roman" panose="02020603050405020304" pitchFamily="18" charset="0"/>
                        </a:rPr>
                        <a:t>Jeudi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1B60AB"/>
                          </a:solidFill>
                          <a:effectLst/>
                          <a:latin typeface="Assistant"/>
                          <a:ea typeface="Times New Roman" panose="02020603050405020304" pitchFamily="18" charset="0"/>
                        </a:rPr>
                        <a:t>Vendredi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Voyage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Pêche à pied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Séance Voile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Histoire de la navigation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Rangement des chambres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Ateliers nœuds marins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Jeux de bilan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9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1B60AB"/>
                          </a:solidFill>
                          <a:effectLst/>
                          <a:latin typeface="Assistant"/>
                          <a:ea typeface="Times New Roman" panose="02020603050405020304" pitchFamily="18" charset="0"/>
                        </a:rPr>
                        <a:t>DÉJEUNER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316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Arrivée du groupe (Déjeuners fournis par les familles). Installation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Enquête au port des Oursinières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Séance Voile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Séance Voile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Séance Voile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Départ du groupe à 13 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Voyage</a:t>
                      </a:r>
                    </a:p>
                  </a:txBody>
                  <a:tcPr marL="67366" marR="67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921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1B60AB"/>
                          </a:solidFill>
                          <a:effectLst/>
                          <a:latin typeface="Assistant"/>
                          <a:ea typeface="Times New Roman" panose="02020603050405020304" pitchFamily="18" charset="0"/>
                        </a:rPr>
                        <a:t>DÎNER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07921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1B60AB"/>
                          </a:solidFill>
                          <a:effectLst/>
                          <a:latin typeface="Assistant"/>
                          <a:ea typeface="Times New Roman" panose="02020603050405020304" pitchFamily="18" charset="0"/>
                        </a:rPr>
                        <a:t>VEILLÉES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07921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 programme est prévisionnel et correspond au descriptif proposé en brochure sur une base de 20 élèves. Tous les projets de classes de découvertes sont adaptables au projet de l'enseignant(e).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366" marR="6736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2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026441" y="1572127"/>
            <a:ext cx="48993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DEPART:</a:t>
            </a:r>
          </a:p>
          <a:p>
            <a:r>
              <a:rPr lang="fr-FR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Lundi 10 juin 7h</a:t>
            </a:r>
            <a:endParaRPr lang="fr-FR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Rendez-Vous à </a:t>
            </a:r>
            <a:r>
              <a:rPr lang="fr-FR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6h40 </a:t>
            </a:r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devant l’école</a:t>
            </a:r>
          </a:p>
          <a:p>
            <a:endParaRPr lang="fr-FR" sz="3200" dirty="0">
              <a:latin typeface="Century Gothic" panose="020B0502020202020204" pitchFamily="34" charset="0"/>
            </a:endParaRPr>
          </a:p>
          <a:p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Qui sommes-nous ? - Blog Voyages Philib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3" y="609431"/>
            <a:ext cx="6279392" cy="47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9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ésultat de recherche d'images pour &quot;rade de toulon&quot;">
            <a:extLst>
              <a:ext uri="{FF2B5EF4-FFF2-40B4-BE49-F238E27FC236}">
                <a16:creationId xmlns="" xmlns:a16="http://schemas.microsoft.com/office/drawing/2014/main" id="{C6F4687B-D41E-4504-810E-1ECA6116C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77" y="1143340"/>
            <a:ext cx="5532699" cy="53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99634" y="5915628"/>
            <a:ext cx="4085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 RADE DE TOULON</a:t>
            </a:r>
          </a:p>
        </p:txBody>
      </p:sp>
      <p:pic>
        <p:nvPicPr>
          <p:cNvPr id="11266" name="Picture 2" descr="Résultat de recherche d'images pour &quot;rade de toulon&quot;">
            <a:extLst>
              <a:ext uri="{FF2B5EF4-FFF2-40B4-BE49-F238E27FC236}">
                <a16:creationId xmlns="" xmlns:a16="http://schemas.microsoft.com/office/drawing/2014/main" id="{DD826C58-09E4-40F4-A952-CE590ED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5" y="942373"/>
            <a:ext cx="8866208" cy="443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64082" y="6411191"/>
            <a:ext cx="4352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Musée de la Marine - Toulon</a:t>
            </a:r>
          </a:p>
        </p:txBody>
      </p:sp>
      <p:pic>
        <p:nvPicPr>
          <p:cNvPr id="12290" name="Picture 2" descr="Résultat de recherche d'images pour &quot;musée de la marine toulon&quot;">
            <a:extLst>
              <a:ext uri="{FF2B5EF4-FFF2-40B4-BE49-F238E27FC236}">
                <a16:creationId xmlns="" xmlns:a16="http://schemas.microsoft.com/office/drawing/2014/main" id="{B3C0DBD8-8D39-44BD-A9E8-C99CA89F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93" y="633906"/>
            <a:ext cx="7816454" cy="520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1410" y="581233"/>
            <a:ext cx="412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Port des </a:t>
            </a:r>
            <a:r>
              <a:rPr lang="fr-FR" sz="2800" dirty="0" err="1"/>
              <a:t>Oursinières</a:t>
            </a:r>
            <a:endParaRPr lang="fr-FR" sz="2800" dirty="0"/>
          </a:p>
        </p:txBody>
      </p:sp>
      <p:pic>
        <p:nvPicPr>
          <p:cNvPr id="13316" name="Picture 4" descr="Résultat de recherche d'images pour &quot;le port des oursinières le pradet libre de droit&quot;">
            <a:extLst>
              <a:ext uri="{FF2B5EF4-FFF2-40B4-BE49-F238E27FC236}">
                <a16:creationId xmlns="" xmlns:a16="http://schemas.microsoft.com/office/drawing/2014/main" id="{DF9B82BC-3F42-47B0-A4CD-8CE4CA65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78" y="1294124"/>
            <a:ext cx="7755037" cy="51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25" y="220202"/>
            <a:ext cx="9653519" cy="59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66954" y="6296892"/>
            <a:ext cx="515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PETITE PÊCHE A PIED</a:t>
            </a:r>
          </a:p>
        </p:txBody>
      </p:sp>
    </p:spTree>
    <p:extLst>
      <p:ext uri="{BB962C8B-B14F-4D97-AF65-F5344CB8AC3E}">
        <p14:creationId xmlns:p14="http://schemas.microsoft.com/office/powerpoint/2010/main" val="37606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int-Jean-de-Muzols. Les écoliers découvrent l'art de la voile dans le V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3" y="132522"/>
            <a:ext cx="9522928" cy="657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204174" y="1378226"/>
            <a:ext cx="1577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n w="0"/>
              </a:rPr>
              <a:t>Séances voile</a:t>
            </a:r>
            <a:endParaRPr lang="fr-FR" sz="240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31783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8" y="729665"/>
            <a:ext cx="4753309" cy="311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7658" y="4908884"/>
            <a:ext cx="266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TROUSSEAU</a:t>
            </a:r>
          </a:p>
        </p:txBody>
      </p:sp>
      <p:pic>
        <p:nvPicPr>
          <p:cNvPr id="14340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02" y="438073"/>
            <a:ext cx="4732421" cy="47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551718" y="5807242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SAC A DOS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73349" y="4655127"/>
            <a:ext cx="6113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PAS DE MEDICAMENT</a:t>
            </a:r>
          </a:p>
          <a:p>
            <a:r>
              <a:rPr lang="fr-FR" sz="2800" dirty="0">
                <a:solidFill>
                  <a:srgbClr val="FF0000"/>
                </a:solidFill>
              </a:rPr>
              <a:t>DANS LES SACS DES ENFANTS</a:t>
            </a:r>
          </a:p>
          <a:p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156" y="0"/>
            <a:ext cx="10838644" cy="6857999"/>
          </a:xfrm>
        </p:spPr>
        <p:txBody>
          <a:bodyPr>
            <a:normAutofit fontScale="90000"/>
          </a:bodyPr>
          <a:lstStyle/>
          <a:p>
            <a:pPr lvl="0"/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>
                <a:solidFill>
                  <a:srgbClr val="FF0000"/>
                </a:solidFill>
              </a:rPr>
              <a:t>DOCUMENTS </a:t>
            </a:r>
            <a:r>
              <a:rPr lang="fr-FR" b="1" dirty="0">
                <a:solidFill>
                  <a:srgbClr val="FF0000"/>
                </a:solidFill>
              </a:rPr>
              <a:t>DEMANDES :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A </a:t>
            </a:r>
            <a:r>
              <a:rPr lang="fr-FR" dirty="0" smtClean="0"/>
              <a:t>retourner </a:t>
            </a:r>
            <a:r>
              <a:rPr lang="fr-FR" b="1" dirty="0"/>
              <a:t>avant le 15 février</a:t>
            </a:r>
            <a:r>
              <a:rPr lang="fr-FR" dirty="0"/>
              <a:t> : autorisation parentale et participation financière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A retourner </a:t>
            </a:r>
            <a:r>
              <a:rPr lang="fr-FR" b="1" dirty="0"/>
              <a:t>avant le 2 mai</a:t>
            </a:r>
            <a:r>
              <a:rPr lang="fr-FR" dirty="0"/>
              <a:t> : 2 fiches autorisation photos et vidéos (centre et école) et la fiche sanitaire de liaison 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en-US" dirty="0"/>
              <a:t>A </a:t>
            </a:r>
            <a:r>
              <a:rPr lang="en-US" dirty="0" err="1"/>
              <a:t>garder</a:t>
            </a:r>
            <a:r>
              <a:rPr lang="en-US" dirty="0"/>
              <a:t> : le trousseau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>
                <a:solidFill>
                  <a:srgbClr val="FF0000"/>
                </a:solidFill>
              </a:rPr>
              <a:t>VERIFIER L’ASSURANCE (valide à la date du départ)</a:t>
            </a:r>
            <a:r>
              <a:rPr lang="fr-FR" b="1" dirty="0"/>
              <a:t/>
            </a:r>
            <a:br>
              <a:rPr lang="fr-FR" b="1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90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79619"/>
          </a:xfrm>
        </p:spPr>
        <p:txBody>
          <a:bodyPr>
            <a:normAutofit/>
          </a:bodyPr>
          <a:lstStyle/>
          <a:p>
            <a:r>
              <a:rPr lang="fr-FR" sz="3600" dirty="0"/>
              <a:t>1 fois (  150 € au 2 mai ou à une date antérieure de votre choix</a:t>
            </a:r>
            <a:r>
              <a:rPr lang="fr-FR" sz="3600" dirty="0" smtClean="0"/>
              <a:t>).</a:t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>2 fois (  75 € au 4 avril , 75 € au 2 mai )</a:t>
            </a:r>
            <a:br>
              <a:rPr lang="fr-FR" sz="3600" dirty="0"/>
            </a:br>
            <a:r>
              <a:rPr lang="fr-FR" sz="3600" dirty="0"/>
              <a:t> </a:t>
            </a:r>
            <a:br>
              <a:rPr lang="fr-FR" sz="3600" dirty="0"/>
            </a:br>
            <a:r>
              <a:rPr lang="fr-FR" sz="3600" dirty="0"/>
              <a:t>3 fois (50 € au 7 mars, 50€ au 4 avril, 50 € au 2 mai)</a:t>
            </a:r>
            <a:br>
              <a:rPr lang="fr-FR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fr-FR" sz="3600" b="1" u="sng" dirty="0" smtClean="0"/>
              <a:t>Donner la </a:t>
            </a:r>
            <a:r>
              <a:rPr lang="fr-FR" sz="3600" b="1" u="sng" dirty="0"/>
              <a:t>totalité de vos chèques dans une enveloppe au plus tard le 15 février 2024.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b="1" u="sng" dirty="0" smtClean="0"/>
              <a:t>Les </a:t>
            </a:r>
            <a:r>
              <a:rPr lang="fr-FR" sz="3600" b="1" u="sng" dirty="0"/>
              <a:t>chèques seront encaissés les 7 mars, 4 avril et 2 mai 2024 selon les modalités que vous aurez choisies.</a:t>
            </a:r>
            <a:r>
              <a:rPr lang="fr-FR" sz="3600" dirty="0"/>
              <a:t/>
            </a:r>
            <a:br>
              <a:rPr lang="fr-FR" sz="3600" dirty="0"/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6288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026442" y="1572126"/>
            <a:ext cx="50051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RETOUR:</a:t>
            </a:r>
            <a:endParaRPr lang="fr-FR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Vendredi </a:t>
            </a:r>
            <a:r>
              <a:rPr lang="fr-FR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14 juin</a:t>
            </a:r>
            <a:endParaRPr lang="fr-FR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FR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17h30</a:t>
            </a:r>
            <a:endParaRPr lang="fr-FR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fr-FR" sz="3200" dirty="0">
              <a:latin typeface="Century Gothic" panose="020B0502020202020204" pitchFamily="34" charset="0"/>
            </a:endParaRPr>
          </a:p>
          <a:p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Qui sommes-nous ? - Blog Voyages Philib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1" y="547299"/>
            <a:ext cx="6138930" cy="460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5DE7D9D8-3ADA-46BA-9193-826A43695321}"/>
              </a:ext>
            </a:extLst>
          </p:cNvPr>
          <p:cNvSpPr txBox="1"/>
          <p:nvPr/>
        </p:nvSpPr>
        <p:spPr>
          <a:xfrm>
            <a:off x="9611833" y="2381693"/>
            <a:ext cx="2580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MAS DE L’ARTAUDE</a:t>
            </a:r>
          </a:p>
          <a:p>
            <a:r>
              <a:rPr lang="fr-FR" sz="2800" dirty="0"/>
              <a:t>Arrivée 13h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185C8F8A-BFAF-46B2-8697-1FEBD2453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9" y="9320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529389"/>
            <a:ext cx="9144000" cy="1507958"/>
          </a:xfrm>
        </p:spPr>
        <p:txBody>
          <a:bodyPr>
            <a:normAutofit/>
          </a:bodyPr>
          <a:lstStyle/>
          <a:p>
            <a:r>
              <a:rPr lang="fr-FR" sz="8800" dirty="0" smtClean="0"/>
              <a:t>Rendez-vous </a:t>
            </a:r>
            <a:endParaRPr lang="fr-FR" sz="8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037347"/>
            <a:ext cx="9144000" cy="4668253"/>
          </a:xfrm>
        </p:spPr>
        <p:txBody>
          <a:bodyPr>
            <a:normAutofit/>
          </a:bodyPr>
          <a:lstStyle/>
          <a:p>
            <a:r>
              <a:rPr lang="fr-FR" sz="6000" dirty="0" smtClean="0"/>
              <a:t>En </a:t>
            </a:r>
            <a:r>
              <a:rPr lang="fr-FR" sz="6000" dirty="0"/>
              <a:t>fin </a:t>
            </a:r>
            <a:r>
              <a:rPr lang="fr-FR" sz="6000" dirty="0" smtClean="0"/>
              <a:t>d’année</a:t>
            </a:r>
          </a:p>
          <a:p>
            <a:endParaRPr lang="fr-FR" sz="6000" dirty="0"/>
          </a:p>
          <a:p>
            <a:r>
              <a:rPr lang="fr-FR" sz="6000" dirty="0" smtClean="0"/>
              <a:t>Pour le retour du travail fait en classe.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18184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ésultat de recherche d'images pour &quot;le pradet situation carte de france&quot;">
            <a:extLst>
              <a:ext uri="{FF2B5EF4-FFF2-40B4-BE49-F238E27FC236}">
                <a16:creationId xmlns="" xmlns:a16="http://schemas.microsoft.com/office/drawing/2014/main" id="{A9686B79-BDF6-4AEF-950A-C400542C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96" y="769261"/>
            <a:ext cx="6111433" cy="57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B290756B-A1A8-4A9E-9060-4EB4D6F223E6}"/>
              </a:ext>
            </a:extLst>
          </p:cNvPr>
          <p:cNvSpPr txBox="1"/>
          <p:nvPr/>
        </p:nvSpPr>
        <p:spPr>
          <a:xfrm>
            <a:off x="5949387" y="4085864"/>
            <a:ext cx="292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St Joseph de Rivière</a:t>
            </a:r>
            <a:endParaRPr lang="fr-FR" sz="2400" dirty="0"/>
          </a:p>
        </p:txBody>
      </p:sp>
      <p:sp>
        <p:nvSpPr>
          <p:cNvPr id="3" name="Ellipse 2">
            <a:extLst>
              <a:ext uri="{FF2B5EF4-FFF2-40B4-BE49-F238E27FC236}">
                <a16:creationId xmlns="" xmlns:a16="http://schemas.microsoft.com/office/drawing/2014/main" id="{80D73C54-2401-49A3-ACE2-EDA6C38FED12}"/>
              </a:ext>
            </a:extLst>
          </p:cNvPr>
          <p:cNvSpPr/>
          <p:nvPr/>
        </p:nvSpPr>
        <p:spPr>
          <a:xfrm>
            <a:off x="6366076" y="4444678"/>
            <a:ext cx="162046" cy="1028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1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ED73827-9603-4DF5-8C80-E48096E10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2" y="403690"/>
            <a:ext cx="9292856" cy="64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C8FE38AC-5428-4B4F-99DD-99565E27607B}"/>
              </a:ext>
            </a:extLst>
          </p:cNvPr>
          <p:cNvSpPr txBox="1"/>
          <p:nvPr/>
        </p:nvSpPr>
        <p:spPr>
          <a:xfrm>
            <a:off x="265815" y="1169582"/>
            <a:ext cx="4338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Découverte</a:t>
            </a:r>
          </a:p>
          <a:p>
            <a:r>
              <a:rPr lang="fr-FR" sz="3600" dirty="0"/>
              <a:t> du centre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CE133C9C-98DC-4621-B9C8-488E63823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90" y="326950"/>
            <a:ext cx="8895908" cy="66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9608B470-113F-489C-B1E4-958D4623B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1" y="262860"/>
            <a:ext cx="9260958" cy="60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6040730B-49F4-44A2-BC14-734A600DF3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9" y="212651"/>
            <a:ext cx="8576930" cy="643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875621F-0B9C-499B-83E3-53F38514F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98" y="248536"/>
            <a:ext cx="8481237" cy="63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193</Words>
  <Application>Microsoft Office PowerPoint</Application>
  <PresentationFormat>Grand écran</PresentationFormat>
  <Paragraphs>89</Paragraphs>
  <Slides>30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Algerian</vt:lpstr>
      <vt:lpstr>Arial</vt:lpstr>
      <vt:lpstr>Assistant</vt:lpstr>
      <vt:lpstr>Calibri</vt:lpstr>
      <vt:lpstr>Calibri Light</vt:lpstr>
      <vt:lpstr>Century Gothic</vt:lpstr>
      <vt:lpstr>Times New Roman</vt:lpstr>
      <vt:lpstr>Thème Office</vt:lpstr>
      <vt:lpstr>Document</vt:lpstr>
      <vt:lpstr>Classe de Voile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L’emploi du temps type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DOCUMENTS DEMANDES :  A retourner avant le 15 février : autorisation parentale et participation financière.  A retourner avant le 2 mai : 2 fiches autorisation photos et vidéos (centre et école) et la fiche sanitaire de liaison .  A garder : le trousseau  VERIFIER L’ASSURANCE (valide à la date du départ)   </vt:lpstr>
      <vt:lpstr>1 fois (  150 € au 2 mai ou à une date antérieure de votre choix).  2 fois (  75 € au 4 avril , 75 € au 2 mai )   3 fois (50 € au 7 mars, 50€ au 4 avril, 50 € au 2 mai)  Donner la totalité de vos chèques dans une enveloppe au plus tard le 15 février 2024.  Les chèques seront encaissés les 7 mars, 4 avril et 2 mai 2024 selon les modalités que vous aurez choisies. </vt:lpstr>
      <vt:lpstr>Présentation PowerPoint</vt:lpstr>
      <vt:lpstr>Rendez-vous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Nicole</dc:creator>
  <cp:lastModifiedBy>Utilisateur</cp:lastModifiedBy>
  <cp:revision>62</cp:revision>
  <dcterms:created xsi:type="dcterms:W3CDTF">2017-01-08T20:21:32Z</dcterms:created>
  <dcterms:modified xsi:type="dcterms:W3CDTF">2024-02-08T13:48:27Z</dcterms:modified>
</cp:coreProperties>
</file>